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ро\Desktop\ФОТО КЛУБ\САБАНТУЙ\2016\городской\P1040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16" y="0"/>
            <a:ext cx="4857784" cy="3643338"/>
          </a:xfrm>
          <a:prstGeom prst="rect">
            <a:avLst/>
          </a:prstGeom>
          <a:noFill/>
        </p:spPr>
      </p:pic>
      <p:pic>
        <p:nvPicPr>
          <p:cNvPr id="1028" name="Picture 4" descr="C:\Users\про\Desktop\ФОТО КЛУБ\САБАНТУЙ\2016\городской\P1040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7" y="3643314"/>
            <a:ext cx="4786314" cy="3214686"/>
          </a:xfrm>
          <a:prstGeom prst="rect">
            <a:avLst/>
          </a:prstGeom>
          <a:noFill/>
        </p:spPr>
      </p:pic>
      <p:pic>
        <p:nvPicPr>
          <p:cNvPr id="1029" name="Picture 5" descr="C:\Users\про\Desktop\ФОТО КЛУБ\САБАНТУЙ\2016\городской\P1040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86277" cy="3643314"/>
          </a:xfrm>
          <a:prstGeom prst="rect">
            <a:avLst/>
          </a:prstGeom>
          <a:noFill/>
        </p:spPr>
      </p:pic>
      <p:pic>
        <p:nvPicPr>
          <p:cNvPr id="1030" name="Picture 6" descr="C:\Users\про\Desktop\ФОТО КЛУБ\САБАНТУЙ\2016\городской\P10402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9737"/>
            <a:ext cx="4357686" cy="3268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3438" y="5715016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Петровское сельское поселение приняли участие в городском сабантуе 2016 г.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</Words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</dc:creator>
  <cp:lastModifiedBy>про</cp:lastModifiedBy>
  <cp:revision>3</cp:revision>
  <dcterms:created xsi:type="dcterms:W3CDTF">2016-06-06T08:20:11Z</dcterms:created>
  <dcterms:modified xsi:type="dcterms:W3CDTF">2016-06-06T08:53:36Z</dcterms:modified>
</cp:coreProperties>
</file>